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57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764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6290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589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1239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244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674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790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770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371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35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92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531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13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8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44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7B15B-2377-420B-BE97-F05FD6D32951}" type="datetimeFigureOut">
              <a:rPr lang="ru-RU" smtClean="0"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DD97B1-6097-4409-8A86-CE085B9E0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67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447" y="365125"/>
            <a:ext cx="10199717" cy="1325563"/>
          </a:xfrm>
        </p:spPr>
        <p:txBody>
          <a:bodyPr>
            <a:normAutofit/>
          </a:bodyPr>
          <a:lstStyle/>
          <a:p>
            <a:pPr algn="ctr"/>
            <a:r>
              <a:rPr lang="tt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практической части основного государственного экзамена по химии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08" y="1857264"/>
            <a:ext cx="3520066" cy="4693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3"/>
          <a:stretch/>
        </p:blipFill>
        <p:spPr>
          <a:xfrm>
            <a:off x="464438" y="2011679"/>
            <a:ext cx="3828940" cy="4622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7829"/>
          <a:stretch/>
        </p:blipFill>
        <p:spPr>
          <a:xfrm>
            <a:off x="8586507" y="2480367"/>
            <a:ext cx="3425384" cy="4213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9075" y="1321105"/>
            <a:ext cx="2993395" cy="1072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713574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Подготовка к практической части основного государственного экзамена по химии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практической части основного государственного экзамена по химии</dc:title>
  <dc:creator>Пользователь</dc:creator>
  <cp:lastModifiedBy>Пользователь</cp:lastModifiedBy>
  <cp:revision>1</cp:revision>
  <dcterms:created xsi:type="dcterms:W3CDTF">2022-10-01T09:05:04Z</dcterms:created>
  <dcterms:modified xsi:type="dcterms:W3CDTF">2022-10-01T09:06:33Z</dcterms:modified>
</cp:coreProperties>
</file>